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8229600" cx="1463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4" roundtripDataSignature="AMtx7mifAxZxLaJ13haAK4fdIaIn087z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46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f4ff22670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df4ff22670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f4ff2267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df4ff22670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df4ff2267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df4ff2267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1828800" y="1346836"/>
            <a:ext cx="10972800" cy="286512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Trebuchet MS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828800" y="4322446"/>
            <a:ext cx="10972800" cy="1986914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lv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998220" y="2051686"/>
            <a:ext cx="12618721" cy="3423284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Trebuchet MS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998220" y="5507356"/>
            <a:ext cx="12618721" cy="1800224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1005840" y="2190750"/>
            <a:ext cx="6217920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7406640" y="2190750"/>
            <a:ext cx="6217920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1007746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1007746" y="2017396"/>
            <a:ext cx="6189344" cy="988694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1007746" y="3006090"/>
            <a:ext cx="6189344" cy="44215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7406640" y="2017396"/>
            <a:ext cx="6219826" cy="988694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7406640" y="3006090"/>
            <a:ext cx="6219826" cy="44215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Trebuchet MS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469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1pPr>
            <a:lvl2pPr indent="-4445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2pPr>
            <a:lvl3pPr indent="-41275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 sz="2900"/>
            </a:lvl3pPr>
            <a:lvl4pPr indent="-3810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indent="-3810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Trebuchet MS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b="0" i="0" sz="3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b="0" i="0" sz="3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4704396" y="-1507807"/>
            <a:ext cx="5221606" cy="12618721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8560116" y="2347913"/>
            <a:ext cx="6974206" cy="315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2159317" y="-715327"/>
            <a:ext cx="6974206" cy="928116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Trebuchet MS"/>
              <a:buNone/>
              <a:defRPr b="0" i="0" sz="53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4445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b="0" i="0" sz="3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412750" lvl="1" marL="914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b="0" i="0" sz="29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683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68300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6830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6830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gdf4ff22670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sign&#10;&#10;Description automatically generated" id="99" name="Google Shape;99;gdf4ff22670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/>
          <p:nvPr/>
        </p:nvSpPr>
        <p:spPr>
          <a:xfrm>
            <a:off x="1675850" y="438150"/>
            <a:ext cx="11278500" cy="73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1" i="1" lang="en-US" sz="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additional slides below are provided so the PowerPoint can be adapted to best fit your needs.  </a:t>
            </a:r>
            <a:endParaRPr b="0" i="0" sz="5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wall, indoor, bathroom, sink&#10;&#10;Description automatically generated" id="109" name="Google Shape;109;gdf4ff22670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hape, square&#10;&#10;Description automatically generated" id="114" name="Google Shape;11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hape&#10;&#10;Description automatically generated" id="119" name="Google Shape;11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Pushpin">
      <a:dk1>
        <a:srgbClr val="000000"/>
      </a:dk1>
      <a:lt1>
        <a:srgbClr val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2020-05-18T13:51:53Z</dcterms:created>
  <dc:creator>Don Reichard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1842200</vt:lpwstr>
  </property>
  <property fmtid="{D5CDD505-2E9C-101B-9397-08002B2CF9AE}" pid="3" name="NXPowerLiteSettings">
    <vt:lpwstr>C8000F7008E001</vt:lpwstr>
  </property>
  <property fmtid="{D5CDD505-2E9C-101B-9397-08002B2CF9AE}" pid="4" name="NXPowerLiteVersion">
    <vt:lpwstr>D8.0.8</vt:lpwstr>
  </property>
</Properties>
</file>